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5 février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81325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</a:t>
            </a:r>
            <a:r>
              <a:rPr lang="en-US" sz="2800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776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24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106</cp:revision>
  <dcterms:created xsi:type="dcterms:W3CDTF">2011-09-14T23:22:57Z</dcterms:created>
  <dcterms:modified xsi:type="dcterms:W3CDTF">2013-02-05T12:09:40Z</dcterms:modified>
</cp:coreProperties>
</file>